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394" r:id="rId3"/>
    <p:sldId id="466" r:id="rId4"/>
    <p:sldId id="500" r:id="rId5"/>
    <p:sldId id="467" r:id="rId6"/>
    <p:sldId id="464" r:id="rId7"/>
    <p:sldId id="469" r:id="rId8"/>
    <p:sldId id="508" r:id="rId9"/>
    <p:sldId id="509" r:id="rId10"/>
    <p:sldId id="517" r:id="rId11"/>
    <p:sldId id="519" r:id="rId12"/>
    <p:sldId id="512" r:id="rId13"/>
    <p:sldId id="499" r:id="rId14"/>
    <p:sldId id="514" r:id="rId15"/>
    <p:sldId id="488" r:id="rId16"/>
    <p:sldId id="513" r:id="rId17"/>
    <p:sldId id="515" r:id="rId18"/>
    <p:sldId id="490" r:id="rId19"/>
    <p:sldId id="492" r:id="rId20"/>
    <p:sldId id="516" r:id="rId21"/>
    <p:sldId id="518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urse Program" id="{A96F6CA9-F923-4DBD-87E4-AF4DC21056C4}">
          <p14:sldIdLst>
            <p14:sldId id="467"/>
            <p14:sldId id="464"/>
            <p14:sldId id="469"/>
          </p14:sldIdLst>
        </p14:section>
        <p14:section name="Trainers" id="{49EB9BED-3D2B-42CE-82C1-119E8364C41F}">
          <p14:sldIdLst>
            <p14:sldId id="508"/>
            <p14:sldId id="509"/>
            <p14:sldId id="517"/>
            <p14:sldId id="519"/>
            <p14:sldId id="512"/>
          </p14:sldIdLst>
        </p14:section>
        <p14:section name="Evaluation and Exams" id="{D1F5D419-28A6-4122-BA6E-0EDF48DB2954}">
          <p14:sldIdLst>
            <p14:sldId id="499"/>
            <p14:sldId id="514"/>
          </p14:sldIdLst>
        </p14:section>
        <p14:section name="Resources" id="{96CC1CDB-84AB-4B8B-A303-887466D1B82B}">
          <p14:sldIdLst>
            <p14:sldId id="488"/>
            <p14:sldId id="513"/>
            <p14:sldId id="515"/>
            <p14:sldId id="490"/>
            <p14:sldId id="492"/>
            <p14:sldId id="516"/>
          </p14:sldIdLst>
        </p14:section>
        <p14:section name="Conclusion" id="{CAD93B16-9430-4CD6-BD17-69844E1E5D8E}">
          <p14:sldIdLst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94595" autoAdjust="0"/>
  </p:normalViewPr>
  <p:slideViewPr>
    <p:cSldViewPr>
      <p:cViewPr varScale="1">
        <p:scale>
          <a:sx n="82" d="100"/>
          <a:sy n="82" d="100"/>
        </p:scale>
        <p:origin x="710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4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4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softuni.bg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3/java-web-development-basics" TargetMode="External"/><Relationship Id="rId3" Type="http://schemas.openxmlformats.org/officeDocument/2006/relationships/hyperlink" Target="https://softuni.bg/trainings/1536/java-web-development-basics-january-2017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facebook.com/groups/javaweb2017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66/csharp-web-development-basics" TargetMode="External"/><Relationship Id="rId3" Type="http://schemas.openxmlformats.org/officeDocument/2006/relationships/hyperlink" Target="https://softuni.bg/trainings/1543/csharp-web-development-basics-january-2017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facebook.com/groups/csharpweb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www.wampserver.com/en/" TargetMode="External"/><Relationship Id="rId4" Type="http://schemas.openxmlformats.org/officeDocument/2006/relationships/hyperlink" Target="https://www.microsoft.com/en-cy/sql-server/sql-server-download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www.apachefriends.org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fragistic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77" y="2696165"/>
            <a:ext cx="3503612" cy="1918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58">
            <a:off x="6926150" y="2601941"/>
            <a:ext cx="2424907" cy="24249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43873"/>
            <a:ext cx="8798264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C#/Java Web Development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30181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12453" y="3292934"/>
            <a:ext cx="218281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24" y="4340613"/>
            <a:ext cx="1831587" cy="18315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22" y="4328815"/>
            <a:ext cx="1450047" cy="20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209800"/>
            <a:ext cx="7808999" cy="451167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Valentin Kolev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apps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12" y="2216020"/>
            <a:ext cx="3200400" cy="3200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4741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13" y="2010216"/>
            <a:ext cx="7808999" cy="451167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games with Unity3D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12" y="2209800"/>
            <a:ext cx="3505200" cy="3505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1651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28800"/>
            <a:ext cx="11804822" cy="4892676"/>
          </a:xfrm>
        </p:spPr>
        <p:txBody>
          <a:bodyPr>
            <a:normAutofit/>
          </a:bodyPr>
          <a:lstStyle/>
          <a:p>
            <a:r>
              <a:rPr lang="en-US" dirty="0"/>
              <a:t>Create a web application using the custom made web server with it’s implemented MVC architecture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3181144"/>
            <a:ext cx="3987987" cy="3419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181144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https://softuni.bg/trainings/1536/java-web-development-basics-january-2017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https://www.facebook.com/groups/javaweb2017/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https://softuni.bg/forum/categories/73/java-web-development-basics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8011" y="1924966"/>
            <a:ext cx="9158401" cy="8182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https://softuni.bg/trainings/1543/csharp-web-development-basics-january-2017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https://www.facebook.com/groups/csharpweb/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2" y="3533762"/>
            <a:ext cx="9158400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https://softuni.bg/forum/categories/66/csharp-web-development-basics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4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8.1 or 10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3"/>
              </a:rPr>
              <a:t>https://www.visualstudio.com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MS SQL Server - </a:t>
            </a:r>
            <a:r>
              <a:rPr lang="en-US" dirty="0">
                <a:hlinkClick r:id="rId4"/>
              </a:rPr>
              <a:t>https://www.microsoft.com/en-cy/sql-server/sql-server-downloads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Apache Server - </a:t>
            </a:r>
            <a:r>
              <a:rPr lang="en-US" dirty="0">
                <a:hlinkClick r:id="rId5"/>
              </a:rPr>
              <a:t>http://www.wampserver.com/en/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Recommended Software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542" y="1752600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5127543"/>
            <a:ext cx="3910700" cy="14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IntelliJ Idea Ultimate - </a:t>
            </a:r>
            <a:r>
              <a:rPr lang="en-US" dirty="0">
                <a:hlinkClick r:id="rId3"/>
              </a:rPr>
              <a:t>https://www.jetbrains.com/idea/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MySQL - </a:t>
            </a:r>
            <a:r>
              <a:rPr lang="en-US" dirty="0">
                <a:hlinkClick r:id="rId4"/>
              </a:rPr>
              <a:t>https://www.apachefriends.org/index.html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Recommended Software</a:t>
            </a:r>
          </a:p>
        </p:txBody>
      </p:sp>
      <p:pic>
        <p:nvPicPr>
          <p:cNvPr id="1028" name="Picture 4" descr="&amp;Rcy;&amp;iecy;&amp;zcy;&amp;ucy;&amp;lcy;&amp;tcy;&amp;acy;&amp;tcy; &amp;scy; &amp;icy;&amp;zcy;&amp;ocy;&amp;bcy;&amp;rcy;&amp;acy;&amp;zhcy;&amp;iecy;&amp;ncy;&amp;icy;&amp;iecy; &amp;zcy;&amp;acy; intellij ide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41279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amp;Rcy;&amp;iecy;&amp;zcy;&amp;ucy;&amp;lcy;&amp;tcy;&amp;acy;&amp;tcy; &amp;scy; &amp;icy;&amp;zcy;&amp;ocy;&amp;bcy;&amp;rcy;&amp;acy;&amp;zhcy;&amp;iecy;&amp;ncy;&amp;icy;&amp;iecy; &amp;zcy;&amp;acy; xampp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63" y="3899308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9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341879"/>
            <a:ext cx="9434513" cy="53371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bg-BG" sz="2900" noProof="1"/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#WebIntro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47" y="4268525"/>
            <a:ext cx="10211234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C#/Java Web Development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558955" y="1812122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7803640" y="2526106"/>
            <a:ext cx="2016164" cy="2016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395">
            <a:off x="6276644" y="1459500"/>
            <a:ext cx="2926080" cy="1804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16" y="2499581"/>
            <a:ext cx="4438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C#/Java Web basics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Basic knowledge over HTML and CSS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HTTP and how it works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a web server and what work it serves and how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the MVC pattern and it’s appliance in Web applications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Course opening: topics, schedule, trainers, exams, resources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Web servers, CGI Protocol, HTML basics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methods, Form submissions, Query Strings, </a:t>
            </a:r>
            <a:br>
              <a:rPr lang="en-US" dirty="0"/>
            </a:br>
            <a:r>
              <a:rPr lang="en-US" dirty="0"/>
              <a:t>HTML  (links, forms) </a:t>
            </a:r>
          </a:p>
          <a:p>
            <a:pPr>
              <a:lnSpc>
                <a:spcPct val="120000"/>
              </a:lnSpc>
            </a:pPr>
            <a:r>
              <a:rPr lang="en-US" dirty="0"/>
              <a:t>Sessions, Cookies, </a:t>
            </a:r>
          </a:p>
          <a:p>
            <a:pPr>
              <a:lnSpc>
                <a:spcPct val="120000"/>
              </a:lnSpc>
            </a:pPr>
            <a:r>
              <a:rPr lang="en-US" dirty="0"/>
              <a:t>Persistence Layer introduction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Custom web server, State Management, Routing</a:t>
            </a:r>
          </a:p>
          <a:p>
            <a:pPr>
              <a:lnSpc>
                <a:spcPct val="120000"/>
              </a:lnSpc>
            </a:pPr>
            <a:r>
              <a:rPr lang="en-US" dirty="0"/>
              <a:t>MVC pattern, Hand-made Framework</a:t>
            </a:r>
          </a:p>
          <a:p>
            <a:pPr>
              <a:lnSpc>
                <a:spcPct val="120000"/>
              </a:lnSpc>
            </a:pPr>
            <a:r>
              <a:rPr lang="en-US" dirty="0"/>
              <a:t>Bootstrap, Web application with custom MVC deployed on</a:t>
            </a:r>
            <a:br>
              <a:rPr lang="en-US" dirty="0"/>
            </a:br>
            <a:r>
              <a:rPr lang="en-US" dirty="0"/>
              <a:t>the custom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87233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Teodor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905000"/>
            <a:ext cx="3090672" cy="3301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1137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1812" y="1981200"/>
            <a:ext cx="2514600" cy="33180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059045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696</Words>
  <Application>Microsoft Office PowerPoint</Application>
  <PresentationFormat>Custom</PresentationFormat>
  <Paragraphs>139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C#/Java Web Development Basics</vt:lpstr>
      <vt:lpstr>Table of Contents</vt:lpstr>
      <vt:lpstr>Have a Question?</vt:lpstr>
      <vt:lpstr>C#/Java Web Development Basics</vt:lpstr>
      <vt:lpstr>Course Objectives</vt:lpstr>
      <vt:lpstr>Course Topics</vt:lpstr>
      <vt:lpstr>The Trainers Team</vt:lpstr>
      <vt:lpstr>Trainers Team</vt:lpstr>
      <vt:lpstr>Trainers Team</vt:lpstr>
      <vt:lpstr>Trainers Team</vt:lpstr>
      <vt:lpstr>Trainers Team</vt:lpstr>
      <vt:lpstr>Scoring System for the Course</vt:lpstr>
      <vt:lpstr>The Final Exam</vt:lpstr>
      <vt:lpstr>Resources</vt:lpstr>
      <vt:lpstr>Java Course Web Site, Forum and FB Group</vt:lpstr>
      <vt:lpstr>C# Course Web Site, Forum and FB Group</vt:lpstr>
      <vt:lpstr>The Programming Basics Slides and Videos</vt:lpstr>
      <vt:lpstr>C# Recommended Software</vt:lpstr>
      <vt:lpstr>Java Recommended Software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– Course Overview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Божидар Гевечано</cp:lastModifiedBy>
  <cp:revision>67</cp:revision>
  <dcterms:created xsi:type="dcterms:W3CDTF">2014-01-02T17:00:34Z</dcterms:created>
  <dcterms:modified xsi:type="dcterms:W3CDTF">2017-01-23T15:24:13Z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